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5688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3C219-9FA1-59CC-887C-B113FF92F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350F46-54F4-1416-ADCA-3712D2A83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5A200-DDA2-17DB-1CA4-178113E3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B91CB-804D-F2D9-83E2-3EC627647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C46F9-6415-EE8D-CAD5-0A50EFB2F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8554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72E53-106A-EDB5-AD8C-5BDA66E71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57D363-928C-ACBF-3456-F38E00CD1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1E5F8-30CA-08C5-8249-1E5143059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B395C-2B56-79F4-BE55-0F4C61AE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B0A32-C6A1-D743-D8D4-4027C4255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1486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D11246-6B21-AE64-A819-5086B00BBD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E196F-FDAF-A32F-3F50-3D2756321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C0883-F6C9-125F-2FBC-ACFDF726C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373B9-B148-781D-86BA-A74CF43C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CAA22-F87F-0CC6-ABA3-81924C58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5618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521F8-474B-630B-7853-C8B27135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3A66E-2816-760C-BB09-6E526C164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2A91E-3272-3DC6-9700-A9401838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B6F62-CD05-B7B7-389E-281596E8E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41AAA-2984-42BC-AB32-4F2E45010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7763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AF74F-5B34-623C-D815-3FDEEA3BB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8E2BDD-F264-270E-045A-8CEE1E887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D9E7C-0C40-A150-4565-F7B7C29F9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4B3BB-5D9D-8931-7FE6-88B0E32FC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83641-6234-8ED5-0AB6-65E443108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4161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F38F6-2FAB-F7A1-052E-625E08D58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4A2BE-B42A-87EE-F7AA-4EEF64DC89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5C4FBE-8A8D-97A6-B58D-C68E82CD7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5CD92-5C34-BDBF-F1C9-D1BC529E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7BF35-AF11-ED36-2458-D52DEAE29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5F933-757C-FD6D-417F-21DF4BDE4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1027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B4901-4226-8B96-65CB-BE56DC69E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E2BAA-F239-935F-69C1-F484C5679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666B3-843E-25D8-303F-44CAB2BDE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7B118A-3C8C-0090-59F9-67B9F8A16D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CD3D2C-609E-5A55-C560-FBE66EC55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ABB8C0-5C8A-8BF8-BAED-55E4DE1E4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EECE06-40CE-5974-29AF-1728B9ADF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73A93F-6931-C853-BF1F-F2F53FB2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4537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6594C-C2A2-7408-FC56-6797B0B38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C6CD0-3677-7D74-798E-BC5CF0BEA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5F1C82-9934-EAB0-8FD6-35D4FE0E9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6F5535-6E08-6210-0B01-4423FC64B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6825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2DF519-8F30-D36E-81BB-686343FBC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7645FB-6FED-EF1D-85D5-9370FFFF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9E93E3-437C-74CC-A309-3ECA8F9BC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312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C04B-E7CB-4B51-9BE6-115165A7F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7B7B4-2BF8-3C3E-E3E6-6AFF4E226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34CF3-75F3-26AD-DAE3-752118B52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67CF7-BF02-93F2-32AB-19BD1DA1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CCF48-0C83-113E-4B43-98ACA71E8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EE854-3755-2E8C-FFA5-52F86406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318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946B-D5F8-07FE-1621-33FFEA333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9D52D5-6C2B-4D68-52E1-8661A621D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592414-CF6E-0FFB-8EFF-8B12D3B02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9D677-EC7A-2A2D-EB92-BC9ED480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033A5-BABB-1592-EAF2-EF1835E81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0B174-3D19-8CED-0ED4-708DC39E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036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750D80-2BA9-CFA7-24B9-E389FCD86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1D078-FF84-BBB2-23AC-4FC80602B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E584B-E1AF-300F-3F08-6C906D725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3A6F0C-100E-45A3-B6DE-BAB3458E3B34}" type="datetimeFigureOut">
              <a:rPr lang="en-NL" smtClean="0"/>
              <a:t>10/14/2024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E4514-AAEA-1747-DB3E-966EB29B7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8E5AB-F949-2A6D-7184-5DA289E66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C3EC90-2246-405E-8F93-C182EC67CEC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6727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eten trainen mee!">
            <a:extLst>
              <a:ext uri="{FF2B5EF4-FFF2-40B4-BE49-F238E27FC236}">
                <a16:creationId xmlns:a16="http://schemas.microsoft.com/office/drawing/2014/main" id="{5966CCAC-99B0-6E61-FA4A-7F9771523C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4" y="47813"/>
            <a:ext cx="658336" cy="66439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C27FE61-1958-B122-966D-801B6CE9071B}"/>
              </a:ext>
            </a:extLst>
          </p:cNvPr>
          <p:cNvSpPr txBox="1"/>
          <p:nvPr/>
        </p:nvSpPr>
        <p:spPr>
          <a:xfrm>
            <a:off x="1506046" y="108511"/>
            <a:ext cx="1220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NAAM 	:</a:t>
            </a:r>
            <a:br>
              <a:rPr lang="en-US" dirty="0"/>
            </a:br>
            <a:r>
              <a:rPr lang="en-US" dirty="0"/>
              <a:t>TEAM	: </a:t>
            </a:r>
            <a:endParaRPr lang="en-NL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2F4BA0-69D3-D5E7-6484-3048F69D7697}"/>
              </a:ext>
            </a:extLst>
          </p:cNvPr>
          <p:cNvSpPr/>
          <p:nvPr/>
        </p:nvSpPr>
        <p:spPr>
          <a:xfrm>
            <a:off x="9620250" y="6457055"/>
            <a:ext cx="820420" cy="3454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0A65EA7-C591-842E-F6B0-CEB7105CEC02}"/>
              </a:ext>
            </a:extLst>
          </p:cNvPr>
          <p:cNvGrpSpPr/>
          <p:nvPr/>
        </p:nvGrpSpPr>
        <p:grpSpPr>
          <a:xfrm>
            <a:off x="613410" y="799095"/>
            <a:ext cx="11125835" cy="646338"/>
            <a:chOff x="403860" y="3597174"/>
            <a:chExt cx="11125835" cy="64633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DE68ECF-EC48-FB68-44E0-22C6F30EA93D}"/>
                </a:ext>
              </a:extLst>
            </p:cNvPr>
            <p:cNvSpPr/>
            <p:nvPr/>
          </p:nvSpPr>
          <p:spPr>
            <a:xfrm>
              <a:off x="403860" y="3597181"/>
              <a:ext cx="1902460" cy="64633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bg1"/>
                  </a:solidFill>
                </a:rPr>
                <a:t>NAAM</a:t>
              </a:r>
              <a:endParaRPr lang="en-NL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ACFCF7E-7A0B-A815-1B82-FB4437B3891D}"/>
                </a:ext>
              </a:extLst>
            </p:cNvPr>
            <p:cNvSpPr/>
            <p:nvPr/>
          </p:nvSpPr>
          <p:spPr>
            <a:xfrm>
              <a:off x="2306320" y="3597181"/>
              <a:ext cx="4932680" cy="64633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bg1"/>
                  </a:solidFill>
                </a:rPr>
                <a:t>STRAAT +HUISNUMMER</a:t>
              </a:r>
              <a:endParaRPr lang="en-NL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86BB8D9-B620-7FBC-CD5C-3D979D5F80AE}"/>
                </a:ext>
              </a:extLst>
            </p:cNvPr>
            <p:cNvSpPr/>
            <p:nvPr/>
          </p:nvSpPr>
          <p:spPr>
            <a:xfrm>
              <a:off x="7239000" y="3597181"/>
              <a:ext cx="723900" cy="64633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AANTAL</a:t>
              </a:r>
              <a:br>
                <a:rPr lang="en-US" sz="1100" b="1" dirty="0">
                  <a:solidFill>
                    <a:schemeClr val="bg1"/>
                  </a:solidFill>
                </a:rPr>
              </a:br>
              <a:r>
                <a:rPr lang="en-US" sz="1100" b="1" dirty="0">
                  <a:solidFill>
                    <a:schemeClr val="bg1"/>
                  </a:solidFill>
                </a:rPr>
                <a:t>MELK</a:t>
              </a:r>
              <a:endParaRPr lang="en-NL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814BC35-CD80-D6E2-8D3C-7344ACB3055E}"/>
                </a:ext>
              </a:extLst>
            </p:cNvPr>
            <p:cNvSpPr/>
            <p:nvPr/>
          </p:nvSpPr>
          <p:spPr>
            <a:xfrm>
              <a:off x="9410700" y="3597175"/>
              <a:ext cx="820420" cy="64633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TOTAAL</a:t>
              </a:r>
              <a:br>
                <a:rPr lang="en-US" sz="1100" b="1" dirty="0">
                  <a:solidFill>
                    <a:schemeClr val="bg1"/>
                  </a:solidFill>
                </a:rPr>
              </a:br>
              <a:r>
                <a:rPr lang="en-US" sz="1100" b="1" dirty="0">
                  <a:solidFill>
                    <a:schemeClr val="bg1"/>
                  </a:solidFill>
                </a:rPr>
                <a:t>AANTAL</a:t>
              </a:r>
              <a:br>
                <a:rPr lang="en-US" sz="1100" b="1" dirty="0">
                  <a:solidFill>
                    <a:schemeClr val="bg1"/>
                  </a:solidFill>
                </a:rPr>
              </a:br>
              <a:r>
                <a:rPr lang="en-US" sz="1100" b="1" dirty="0">
                  <a:solidFill>
                    <a:schemeClr val="bg1"/>
                  </a:solidFill>
                </a:rPr>
                <a:t>LETTTERS</a:t>
              </a:r>
              <a:endParaRPr lang="en-NL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816C8E9-ED7C-79D3-063A-927DC3043044}"/>
                </a:ext>
              </a:extLst>
            </p:cNvPr>
            <p:cNvSpPr/>
            <p:nvPr/>
          </p:nvSpPr>
          <p:spPr>
            <a:xfrm>
              <a:off x="10805795" y="3597174"/>
              <a:ext cx="723900" cy="64633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TOTAAL</a:t>
              </a:r>
              <a:br>
                <a:rPr lang="en-US" sz="1100" b="1" dirty="0">
                  <a:solidFill>
                    <a:schemeClr val="bg1"/>
                  </a:solidFill>
                </a:rPr>
              </a:br>
              <a:r>
                <a:rPr lang="en-US" sz="1100" b="1" dirty="0">
                  <a:solidFill>
                    <a:schemeClr val="bg1"/>
                  </a:solidFill>
                </a:rPr>
                <a:t>PRIJS</a:t>
              </a:r>
              <a:endParaRPr lang="en-NL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6E3ABBA-F55D-779F-6B85-B7DFB41FFC88}"/>
                </a:ext>
              </a:extLst>
            </p:cNvPr>
            <p:cNvSpPr/>
            <p:nvPr/>
          </p:nvSpPr>
          <p:spPr>
            <a:xfrm>
              <a:off x="7962900" y="3597175"/>
              <a:ext cx="723900" cy="64633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AANTAL</a:t>
              </a:r>
              <a:br>
                <a:rPr lang="en-US" sz="1100" b="1" dirty="0">
                  <a:solidFill>
                    <a:schemeClr val="bg1"/>
                  </a:solidFill>
                </a:rPr>
              </a:br>
              <a:r>
                <a:rPr lang="en-US" sz="1100" b="1" dirty="0">
                  <a:solidFill>
                    <a:schemeClr val="bg1"/>
                  </a:solidFill>
                </a:rPr>
                <a:t>WIT</a:t>
              </a:r>
              <a:endParaRPr lang="en-NL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6BDBAFD-A3A1-CE27-376D-76C7587C0188}"/>
                </a:ext>
              </a:extLst>
            </p:cNvPr>
            <p:cNvSpPr/>
            <p:nvPr/>
          </p:nvSpPr>
          <p:spPr>
            <a:xfrm>
              <a:off x="8686800" y="3597175"/>
              <a:ext cx="723900" cy="64633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AANTAL</a:t>
              </a:r>
              <a:br>
                <a:rPr lang="en-US" sz="1100" b="1" dirty="0">
                  <a:solidFill>
                    <a:schemeClr val="bg1"/>
                  </a:solidFill>
                </a:rPr>
              </a:br>
              <a:r>
                <a:rPr lang="en-US" sz="1100" b="1" dirty="0">
                  <a:solidFill>
                    <a:schemeClr val="bg1"/>
                  </a:solidFill>
                </a:rPr>
                <a:t>PUUR</a:t>
              </a:r>
              <a:endParaRPr lang="en-NL" sz="11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ep 2">
            <a:extLst>
              <a:ext uri="{FF2B5EF4-FFF2-40B4-BE49-F238E27FC236}">
                <a16:creationId xmlns:a16="http://schemas.microsoft.com/office/drawing/2014/main" id="{D031C52A-B0F2-10A2-63FB-39B17AC413DB}"/>
              </a:ext>
            </a:extLst>
          </p:cNvPr>
          <p:cNvGrpSpPr/>
          <p:nvPr/>
        </p:nvGrpSpPr>
        <p:grpSpPr>
          <a:xfrm>
            <a:off x="613410" y="1445426"/>
            <a:ext cx="11125835" cy="4956498"/>
            <a:chOff x="613410" y="1893064"/>
            <a:chExt cx="11125835" cy="450886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19A265FD-1B17-E21D-8952-68A489B31C47}"/>
                </a:ext>
              </a:extLst>
            </p:cNvPr>
            <p:cNvGrpSpPr/>
            <p:nvPr/>
          </p:nvGrpSpPr>
          <p:grpSpPr>
            <a:xfrm>
              <a:off x="613410" y="1893064"/>
              <a:ext cx="11125835" cy="250519"/>
              <a:chOff x="613410" y="1647759"/>
              <a:chExt cx="11125835" cy="250519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E4EB567-4A4B-2EDC-51CE-84828E1133B4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74861065-79BB-A7AC-1078-60EE9477D400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CC5248E3-2799-AE18-E90E-5C50073DB870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4107BE1D-914C-59D8-6002-3BFEA1BD6169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6B54C393-CCCE-985E-F471-A884F6C3EEFC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C20DE483-D67E-13F9-ECE5-8EBDC7AA5091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69DBB3D0-66F3-63E4-1E24-1D9FB8F78B47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4FCE00E3-1E76-DF93-7111-B8A1DDC96AFE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E0417AB-4E6D-A75D-904F-655A69183D14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C067E9A0-4ED2-A7E4-ECE2-86206508010F}"/>
                </a:ext>
              </a:extLst>
            </p:cNvPr>
            <p:cNvGrpSpPr/>
            <p:nvPr/>
          </p:nvGrpSpPr>
          <p:grpSpPr>
            <a:xfrm>
              <a:off x="613410" y="2143580"/>
              <a:ext cx="11125835" cy="250519"/>
              <a:chOff x="613410" y="1647759"/>
              <a:chExt cx="11125835" cy="250519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F08285BE-FF1B-47A4-4E22-3D8D0812EA03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8B207075-D889-7806-F227-FE288081452F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82BA1101-6A60-BCA7-617C-CD5567818B72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FE2B064C-414C-6827-2405-78CD9EFBD5D3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99CAB1DF-04D8-7AAC-CD2A-2C1DCBD12F0C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8D148241-6766-9C62-48CB-DE76E5FF72FF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3EDE5969-0E79-ABA2-7A74-46934C1ECE7A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B1012FAF-607B-562C-6739-7B5976F4557D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4C6F598-16BC-4851-CF9D-88830761AC32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D0F1468-4D64-8B72-39E7-CEC0F4E9019F}"/>
                </a:ext>
              </a:extLst>
            </p:cNvPr>
            <p:cNvGrpSpPr/>
            <p:nvPr/>
          </p:nvGrpSpPr>
          <p:grpSpPr>
            <a:xfrm>
              <a:off x="613410" y="2389801"/>
              <a:ext cx="11125835" cy="250519"/>
              <a:chOff x="613410" y="1647759"/>
              <a:chExt cx="11125835" cy="250519"/>
            </a:xfrm>
          </p:grpSpPr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54DA8E27-E4F9-D973-D8A4-AA60F0E422FE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3961EF9A-853E-F0C8-6859-15038B509FEB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A856DE57-CF2E-CD33-7AA5-A2EA86E466C4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097B8A54-F44F-E134-1401-9311E55D7366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023307D5-6F14-CF16-EC54-CDB3D93E5875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F9523A8F-3D8D-88C2-B096-0E3077C60A6F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5B227970-48DF-AB12-E046-9B3C5EB26057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E925F8D9-857C-FE8A-005A-C581D99D920B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A2B62987-DBF7-3A32-31D4-1F917BC0ABCB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DF64DB70-DF7C-0570-27CD-A5E2F832CED3}"/>
                </a:ext>
              </a:extLst>
            </p:cNvPr>
            <p:cNvGrpSpPr/>
            <p:nvPr/>
          </p:nvGrpSpPr>
          <p:grpSpPr>
            <a:xfrm>
              <a:off x="613410" y="2644609"/>
              <a:ext cx="11125835" cy="250519"/>
              <a:chOff x="613410" y="1647759"/>
              <a:chExt cx="11125835" cy="250519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F6D0C647-BC4D-39A2-B280-ED0B25F2E80F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7BD34A14-9504-A3A9-70D2-744B76763CB2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48E529F2-3256-B6CC-7193-3F947E8B3F74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4510546F-8081-5C39-E3EB-922D44EA83EB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E8A4B04E-9974-CA3A-EABC-B6B7E1BA6A1D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B3BD9EAE-62C1-F3B8-7364-F3C1453BC46D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5EF0F1F1-B6D9-3672-D181-BDD965D190A9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E78AD9F5-3AB1-D574-A4E9-85F5FDB35934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0B5A1B0-84A9-2C32-39D2-8DA031B87DB2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A0BD261C-003C-B6DD-D65A-2409CDFB5593}"/>
                </a:ext>
              </a:extLst>
            </p:cNvPr>
            <p:cNvGrpSpPr/>
            <p:nvPr/>
          </p:nvGrpSpPr>
          <p:grpSpPr>
            <a:xfrm>
              <a:off x="613410" y="2895125"/>
              <a:ext cx="11125835" cy="250519"/>
              <a:chOff x="613410" y="1647759"/>
              <a:chExt cx="11125835" cy="250519"/>
            </a:xfrm>
          </p:grpSpPr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BDA4DBE4-E37C-52DD-AFA8-7393CC35DCEF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0CF64D44-394B-748B-B850-5CAF71D26759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CFE2D33D-65F0-93D1-C381-A1586412D87B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D2E7FAF4-5E61-43B4-DF87-5C48E9A5F935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75EF58E7-2CFD-A466-B33D-7A65914363EB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85C59FB3-6D8A-0EDC-D563-23E881000A34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9A42BCF1-BAC0-2736-0271-B8DDC9B1B280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0" name="Rectangle 69">
                  <a:extLst>
                    <a:ext uri="{FF2B5EF4-FFF2-40B4-BE49-F238E27FC236}">
                      <a16:creationId xmlns:a16="http://schemas.microsoft.com/office/drawing/2014/main" id="{035719A9-08E5-E0C2-2C55-656928F0FE77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08730BB-859D-B731-44C3-AD29D2907C6E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260BFC6A-2949-03A1-DAE0-5139E2D3437B}"/>
                </a:ext>
              </a:extLst>
            </p:cNvPr>
            <p:cNvGrpSpPr/>
            <p:nvPr/>
          </p:nvGrpSpPr>
          <p:grpSpPr>
            <a:xfrm>
              <a:off x="613410" y="3145641"/>
              <a:ext cx="11125835" cy="250519"/>
              <a:chOff x="613410" y="1647759"/>
              <a:chExt cx="11125835" cy="250519"/>
            </a:xfrm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01A9B5B9-AE5F-F1EB-6F9E-DAB1D856D30F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1138315D-6ED1-00EA-4513-6C8E39FDF43F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90D71068-10B1-B5B3-FD26-680C5A55CC90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6" name="Rectangle 75">
                  <a:extLst>
                    <a:ext uri="{FF2B5EF4-FFF2-40B4-BE49-F238E27FC236}">
                      <a16:creationId xmlns:a16="http://schemas.microsoft.com/office/drawing/2014/main" id="{BA8B3C5C-F863-B6DF-74A5-3D50DD14A5CF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92349E67-B07D-4F0C-D7CC-12ECB97E0E59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F62DB308-CD12-02D3-75A5-395E163E4298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24E98760-26FE-6B97-5D7E-4E5958436A32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C5CEC436-0790-D9FE-AC43-A6D728297A9F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BF5AC1D-785B-BA49-03E9-87F71D467EDA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6CFE6C0-8B83-DF51-27DD-5C5ECD8CA02F}"/>
                </a:ext>
              </a:extLst>
            </p:cNvPr>
            <p:cNvGrpSpPr/>
            <p:nvPr/>
          </p:nvGrpSpPr>
          <p:grpSpPr>
            <a:xfrm>
              <a:off x="613410" y="3391862"/>
              <a:ext cx="11125835" cy="250519"/>
              <a:chOff x="613410" y="1647759"/>
              <a:chExt cx="11125835" cy="250519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59F5D678-6726-18CA-6AA5-99AF8CD7F0DC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0A29FD4E-D49C-6E3E-F3D9-D8D2B930FF07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8B8B85A4-470B-0BC3-AC2E-4AA6016F3858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3D9FA6A5-BFE4-7924-8220-3001CFD8644D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BA36603D-E519-5763-AD31-7811079B81F5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E35F7D47-7B23-3058-95FA-6A44E17F0BD5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6C90A94C-D3A2-4D26-5142-725817CD49AF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88C996F8-52DD-7AFD-9E5D-D6F4A79C0D15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11DBCD9F-8CEB-EDB8-266C-A9A8F880F67D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D1491DB5-AEE1-8363-6966-07917BEAB757}"/>
                </a:ext>
              </a:extLst>
            </p:cNvPr>
            <p:cNvGrpSpPr/>
            <p:nvPr/>
          </p:nvGrpSpPr>
          <p:grpSpPr>
            <a:xfrm>
              <a:off x="613410" y="3646670"/>
              <a:ext cx="11125835" cy="250519"/>
              <a:chOff x="613410" y="1647759"/>
              <a:chExt cx="11125835" cy="250519"/>
            </a:xfrm>
          </p:grpSpPr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259D49FD-D8C2-15CE-0854-E2E4C971A6EF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94" name="Rectangle 93">
                  <a:extLst>
                    <a:ext uri="{FF2B5EF4-FFF2-40B4-BE49-F238E27FC236}">
                      <a16:creationId xmlns:a16="http://schemas.microsoft.com/office/drawing/2014/main" id="{BC084111-952A-F182-76BD-83C60F0ED913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04D03A48-4F02-DE18-B6EE-4D0DD830D8BE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EC211CD6-6EB9-B89B-F90F-5096B32D687F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7D83FBB5-0DC5-4D07-C1D0-21B9BCCF7D0D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8" name="Rectangle 97">
                  <a:extLst>
                    <a:ext uri="{FF2B5EF4-FFF2-40B4-BE49-F238E27FC236}">
                      <a16:creationId xmlns:a16="http://schemas.microsoft.com/office/drawing/2014/main" id="{6DDBE6C9-C348-D741-D2BB-FCC21DA169C4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E8540382-8562-1AAB-06A1-36E796EC9153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C1952C20-3A4A-D495-5F0A-7DAFEB3CAF49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7A983C7D-C0EF-086E-22DD-BDA9F5E15ECB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3B558D99-F1CD-D504-8B7D-068335FC0407}"/>
                </a:ext>
              </a:extLst>
            </p:cNvPr>
            <p:cNvGrpSpPr/>
            <p:nvPr/>
          </p:nvGrpSpPr>
          <p:grpSpPr>
            <a:xfrm>
              <a:off x="613410" y="3905773"/>
              <a:ext cx="11125835" cy="250519"/>
              <a:chOff x="613410" y="1647759"/>
              <a:chExt cx="11125835" cy="250519"/>
            </a:xfrm>
          </p:grpSpPr>
          <p:grpSp>
            <p:nvGrpSpPr>
              <p:cNvPr id="102" name="Group 101">
                <a:extLst>
                  <a:ext uri="{FF2B5EF4-FFF2-40B4-BE49-F238E27FC236}">
                    <a16:creationId xmlns:a16="http://schemas.microsoft.com/office/drawing/2014/main" id="{0AAE971D-33A1-61A0-71CE-33F817A9E5C3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104" name="Rectangle 103">
                  <a:extLst>
                    <a:ext uri="{FF2B5EF4-FFF2-40B4-BE49-F238E27FC236}">
                      <a16:creationId xmlns:a16="http://schemas.microsoft.com/office/drawing/2014/main" id="{550CF129-FD6E-DC8E-14B5-D01EAE459B3E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6D521560-5DC0-1F5A-D380-648B8580E0E4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6" name="Rectangle 105">
                  <a:extLst>
                    <a:ext uri="{FF2B5EF4-FFF2-40B4-BE49-F238E27FC236}">
                      <a16:creationId xmlns:a16="http://schemas.microsoft.com/office/drawing/2014/main" id="{38F3123A-59D1-327D-D91C-C16A6F775212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7" name="Rectangle 106">
                  <a:extLst>
                    <a:ext uri="{FF2B5EF4-FFF2-40B4-BE49-F238E27FC236}">
                      <a16:creationId xmlns:a16="http://schemas.microsoft.com/office/drawing/2014/main" id="{E30E51C4-E98B-3F2A-241A-EDE9D0F866F7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3F44004C-B59B-04C2-00DC-8D4E469AFA4C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C5D65A77-B8B8-A83C-054D-BE6AA82A63E9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B1ED0D6A-09BA-2A6E-2E71-899081728C39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CA0B882A-4E8A-AAF6-B3DD-9AA38EEE2AB6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6C6074A7-5B92-31A4-7695-AB55D05257DB}"/>
                </a:ext>
              </a:extLst>
            </p:cNvPr>
            <p:cNvGrpSpPr/>
            <p:nvPr/>
          </p:nvGrpSpPr>
          <p:grpSpPr>
            <a:xfrm>
              <a:off x="613410" y="4156289"/>
              <a:ext cx="11125835" cy="250519"/>
              <a:chOff x="613410" y="1647759"/>
              <a:chExt cx="11125835" cy="250519"/>
            </a:xfrm>
          </p:grpSpPr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2A46E469-2252-4A2D-608E-B310A753E6C4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74250958-9370-C4E6-A27F-E5493EF6C5DA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5" name="Rectangle 114">
                  <a:extLst>
                    <a:ext uri="{FF2B5EF4-FFF2-40B4-BE49-F238E27FC236}">
                      <a16:creationId xmlns:a16="http://schemas.microsoft.com/office/drawing/2014/main" id="{1848F132-4EC4-06C8-5231-C4E77C9EF015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6" name="Rectangle 115">
                  <a:extLst>
                    <a:ext uri="{FF2B5EF4-FFF2-40B4-BE49-F238E27FC236}">
                      <a16:creationId xmlns:a16="http://schemas.microsoft.com/office/drawing/2014/main" id="{239FD94D-2372-98A1-140F-38E3F1521DFD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7" name="Rectangle 116">
                  <a:extLst>
                    <a:ext uri="{FF2B5EF4-FFF2-40B4-BE49-F238E27FC236}">
                      <a16:creationId xmlns:a16="http://schemas.microsoft.com/office/drawing/2014/main" id="{0311ABF9-51AF-7695-3A51-73F35A9AB5FB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8" name="Rectangle 117">
                  <a:extLst>
                    <a:ext uri="{FF2B5EF4-FFF2-40B4-BE49-F238E27FC236}">
                      <a16:creationId xmlns:a16="http://schemas.microsoft.com/office/drawing/2014/main" id="{6B9C156C-50D2-4605-B95D-E17AED0242E8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D6608525-0CBE-6A82-5529-67AE9C8D55E1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6D67CF4C-8DF0-2329-A0F7-C74621A3EAC1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1BFF4870-7F6A-A8C8-2FCF-53EE7313B6D5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C608F31A-C384-71A1-73F2-FEE418BCA45D}"/>
                </a:ext>
              </a:extLst>
            </p:cNvPr>
            <p:cNvGrpSpPr/>
            <p:nvPr/>
          </p:nvGrpSpPr>
          <p:grpSpPr>
            <a:xfrm>
              <a:off x="613410" y="4402510"/>
              <a:ext cx="11125835" cy="250519"/>
              <a:chOff x="613410" y="1647759"/>
              <a:chExt cx="11125835" cy="250519"/>
            </a:xfrm>
          </p:grpSpPr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C5DC0A14-21A2-AE05-7034-5107629D8764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6AF4ECB6-2179-D1CC-47D5-AE0881E0825F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264AAF75-CA82-D6D9-0100-1D983FB91CCA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6" name="Rectangle 125">
                  <a:extLst>
                    <a:ext uri="{FF2B5EF4-FFF2-40B4-BE49-F238E27FC236}">
                      <a16:creationId xmlns:a16="http://schemas.microsoft.com/office/drawing/2014/main" id="{C8362DAD-6C99-7569-A0DB-F7013CE36D64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7" name="Rectangle 126">
                  <a:extLst>
                    <a:ext uri="{FF2B5EF4-FFF2-40B4-BE49-F238E27FC236}">
                      <a16:creationId xmlns:a16="http://schemas.microsoft.com/office/drawing/2014/main" id="{3D8C0A89-1055-D4CB-E2BB-B31E407D68C0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8" name="Rectangle 127">
                  <a:extLst>
                    <a:ext uri="{FF2B5EF4-FFF2-40B4-BE49-F238E27FC236}">
                      <a16:creationId xmlns:a16="http://schemas.microsoft.com/office/drawing/2014/main" id="{0720C3D3-ECD7-95E4-E530-A5F6F47BD690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29" name="Rectangle 128">
                  <a:extLst>
                    <a:ext uri="{FF2B5EF4-FFF2-40B4-BE49-F238E27FC236}">
                      <a16:creationId xmlns:a16="http://schemas.microsoft.com/office/drawing/2014/main" id="{99910F0B-DC5F-85BF-6E0F-0936E53EB01A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5BC749A8-E827-4310-2C9F-C337813DA96A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44C90A62-7CFA-1F99-6C45-AC1FF393A8CD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980A786B-044B-8F87-2B08-34EA041D8ED6}"/>
                </a:ext>
              </a:extLst>
            </p:cNvPr>
            <p:cNvGrpSpPr/>
            <p:nvPr/>
          </p:nvGrpSpPr>
          <p:grpSpPr>
            <a:xfrm>
              <a:off x="613410" y="4657318"/>
              <a:ext cx="11125835" cy="250519"/>
              <a:chOff x="613410" y="1647759"/>
              <a:chExt cx="11125835" cy="250519"/>
            </a:xfrm>
          </p:grpSpPr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E1668403-4BC7-B9A7-B542-0C5EE442E44A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id="{045E1FFC-1623-6E1D-493C-50FB10FA54A3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id="{24952EF5-412F-9821-2525-C719B05036AE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F940034C-F569-3CEF-BB95-8B1135FB3530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F69268E-CA4E-6057-B992-DBA350F68E7B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8" name="Rectangle 137">
                  <a:extLst>
                    <a:ext uri="{FF2B5EF4-FFF2-40B4-BE49-F238E27FC236}">
                      <a16:creationId xmlns:a16="http://schemas.microsoft.com/office/drawing/2014/main" id="{F19980D7-4112-A31B-6ABD-FB88E4028298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9" name="Rectangle 138">
                  <a:extLst>
                    <a:ext uri="{FF2B5EF4-FFF2-40B4-BE49-F238E27FC236}">
                      <a16:creationId xmlns:a16="http://schemas.microsoft.com/office/drawing/2014/main" id="{DC8D43E7-E2E0-55AC-D8F0-21B612B28B19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E5D21F8D-C0A1-707B-AE65-C1FBBD9E8713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685B4472-00AD-DF4D-4D9F-8288C656ED76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BC21D742-1C88-1E5F-9E32-3A1A8A2C38FA}"/>
                </a:ext>
              </a:extLst>
            </p:cNvPr>
            <p:cNvGrpSpPr/>
            <p:nvPr/>
          </p:nvGrpSpPr>
          <p:grpSpPr>
            <a:xfrm>
              <a:off x="613410" y="4907418"/>
              <a:ext cx="11125835" cy="250519"/>
              <a:chOff x="613410" y="1647759"/>
              <a:chExt cx="11125835" cy="250519"/>
            </a:xfrm>
          </p:grpSpPr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74B92AB2-CCE4-9DFD-F418-23F319B75782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144" name="Rectangle 143">
                  <a:extLst>
                    <a:ext uri="{FF2B5EF4-FFF2-40B4-BE49-F238E27FC236}">
                      <a16:creationId xmlns:a16="http://schemas.microsoft.com/office/drawing/2014/main" id="{FBFE5E66-B40F-85B9-641D-DF87272013FA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FD7264D5-8257-85E6-892B-58F739E177C0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6" name="Rectangle 145">
                  <a:extLst>
                    <a:ext uri="{FF2B5EF4-FFF2-40B4-BE49-F238E27FC236}">
                      <a16:creationId xmlns:a16="http://schemas.microsoft.com/office/drawing/2014/main" id="{A35C296D-9F5B-ED4C-7D64-A360E296A3B0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7" name="Rectangle 146">
                  <a:extLst>
                    <a:ext uri="{FF2B5EF4-FFF2-40B4-BE49-F238E27FC236}">
                      <a16:creationId xmlns:a16="http://schemas.microsoft.com/office/drawing/2014/main" id="{0B8E9D1F-291A-740C-AE8B-D6EF1198A5F3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8" name="Rectangle 147">
                  <a:extLst>
                    <a:ext uri="{FF2B5EF4-FFF2-40B4-BE49-F238E27FC236}">
                      <a16:creationId xmlns:a16="http://schemas.microsoft.com/office/drawing/2014/main" id="{A2A55D99-CB57-AF9E-844E-3B0C7CA99DEB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9" name="Rectangle 148">
                  <a:extLst>
                    <a:ext uri="{FF2B5EF4-FFF2-40B4-BE49-F238E27FC236}">
                      <a16:creationId xmlns:a16="http://schemas.microsoft.com/office/drawing/2014/main" id="{ACDC9FC3-9532-A2D1-AE07-CB0ED680EEEA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0" name="Rectangle 149">
                  <a:extLst>
                    <a:ext uri="{FF2B5EF4-FFF2-40B4-BE49-F238E27FC236}">
                      <a16:creationId xmlns:a16="http://schemas.microsoft.com/office/drawing/2014/main" id="{D26BA2D2-9EC4-0B2B-3AEF-AAEDDBE71E90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2ED9E300-3982-1660-DD9A-96FB6F80A2C6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83B6F19A-A32A-4220-F2BB-4DC158ACAD28}"/>
                </a:ext>
              </a:extLst>
            </p:cNvPr>
            <p:cNvGrpSpPr/>
            <p:nvPr/>
          </p:nvGrpSpPr>
          <p:grpSpPr>
            <a:xfrm>
              <a:off x="613410" y="5157934"/>
              <a:ext cx="11125835" cy="250519"/>
              <a:chOff x="613410" y="1647759"/>
              <a:chExt cx="11125835" cy="250519"/>
            </a:xfrm>
          </p:grpSpPr>
          <p:grpSp>
            <p:nvGrpSpPr>
              <p:cNvPr id="152" name="Group 151">
                <a:extLst>
                  <a:ext uri="{FF2B5EF4-FFF2-40B4-BE49-F238E27FC236}">
                    <a16:creationId xmlns:a16="http://schemas.microsoft.com/office/drawing/2014/main" id="{10049B30-7CBE-9FDC-9A5A-46373B8FE77A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154" name="Rectangle 153">
                  <a:extLst>
                    <a:ext uri="{FF2B5EF4-FFF2-40B4-BE49-F238E27FC236}">
                      <a16:creationId xmlns:a16="http://schemas.microsoft.com/office/drawing/2014/main" id="{252AFDD9-4355-6469-2F56-645AC099A6BD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5" name="Rectangle 154">
                  <a:extLst>
                    <a:ext uri="{FF2B5EF4-FFF2-40B4-BE49-F238E27FC236}">
                      <a16:creationId xmlns:a16="http://schemas.microsoft.com/office/drawing/2014/main" id="{A8019F24-1107-29AB-4852-43161E361F38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A5BEBBC3-FC7D-4A1F-9F86-48DDAC6B39DE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7" name="Rectangle 156">
                  <a:extLst>
                    <a:ext uri="{FF2B5EF4-FFF2-40B4-BE49-F238E27FC236}">
                      <a16:creationId xmlns:a16="http://schemas.microsoft.com/office/drawing/2014/main" id="{F1B89F5D-EF66-AA81-D899-338020123130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8" name="Rectangle 157">
                  <a:extLst>
                    <a:ext uri="{FF2B5EF4-FFF2-40B4-BE49-F238E27FC236}">
                      <a16:creationId xmlns:a16="http://schemas.microsoft.com/office/drawing/2014/main" id="{BE347E12-E391-28A5-B374-7538F41046CA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id="{33F8C4D5-E268-8AA2-B6D0-50BB78F46E19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0" name="Rectangle 159">
                  <a:extLst>
                    <a:ext uri="{FF2B5EF4-FFF2-40B4-BE49-F238E27FC236}">
                      <a16:creationId xmlns:a16="http://schemas.microsoft.com/office/drawing/2014/main" id="{D24D090B-5B10-1514-9A33-9B740D4360E0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F563F50C-A219-561E-7735-AB150BB2814C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C22BB019-4912-85BE-6EE1-B4539921D7EA}"/>
                </a:ext>
              </a:extLst>
            </p:cNvPr>
            <p:cNvGrpSpPr/>
            <p:nvPr/>
          </p:nvGrpSpPr>
          <p:grpSpPr>
            <a:xfrm>
              <a:off x="613410" y="5404155"/>
              <a:ext cx="11125835" cy="250519"/>
              <a:chOff x="613410" y="1647759"/>
              <a:chExt cx="11125835" cy="250519"/>
            </a:xfrm>
          </p:grpSpPr>
          <p:grpSp>
            <p:nvGrpSpPr>
              <p:cNvPr id="162" name="Group 161">
                <a:extLst>
                  <a:ext uri="{FF2B5EF4-FFF2-40B4-BE49-F238E27FC236}">
                    <a16:creationId xmlns:a16="http://schemas.microsoft.com/office/drawing/2014/main" id="{1AA27974-EADA-846D-2D0D-E65B93024F92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164" name="Rectangle 163">
                  <a:extLst>
                    <a:ext uri="{FF2B5EF4-FFF2-40B4-BE49-F238E27FC236}">
                      <a16:creationId xmlns:a16="http://schemas.microsoft.com/office/drawing/2014/main" id="{52CFD65A-7ECD-29A2-986F-A800CAA3C349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5" name="Rectangle 164">
                  <a:extLst>
                    <a:ext uri="{FF2B5EF4-FFF2-40B4-BE49-F238E27FC236}">
                      <a16:creationId xmlns:a16="http://schemas.microsoft.com/office/drawing/2014/main" id="{AD5AA43C-5362-5901-E22D-5258CC124C6A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6" name="Rectangle 165">
                  <a:extLst>
                    <a:ext uri="{FF2B5EF4-FFF2-40B4-BE49-F238E27FC236}">
                      <a16:creationId xmlns:a16="http://schemas.microsoft.com/office/drawing/2014/main" id="{9D3120EA-89BB-E9D9-B56E-0DBB521E1654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7" name="Rectangle 166">
                  <a:extLst>
                    <a:ext uri="{FF2B5EF4-FFF2-40B4-BE49-F238E27FC236}">
                      <a16:creationId xmlns:a16="http://schemas.microsoft.com/office/drawing/2014/main" id="{F1DF835F-9B39-F223-3F9B-03C7C0CB139F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8" name="Rectangle 167">
                  <a:extLst>
                    <a:ext uri="{FF2B5EF4-FFF2-40B4-BE49-F238E27FC236}">
                      <a16:creationId xmlns:a16="http://schemas.microsoft.com/office/drawing/2014/main" id="{43C6AA53-8247-0ADB-8C13-3420F49D85E9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9" name="Rectangle 168">
                  <a:extLst>
                    <a:ext uri="{FF2B5EF4-FFF2-40B4-BE49-F238E27FC236}">
                      <a16:creationId xmlns:a16="http://schemas.microsoft.com/office/drawing/2014/main" id="{976D0FF8-A506-D581-85D5-AEA45ACAE035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0" name="Rectangle 169">
                  <a:extLst>
                    <a:ext uri="{FF2B5EF4-FFF2-40B4-BE49-F238E27FC236}">
                      <a16:creationId xmlns:a16="http://schemas.microsoft.com/office/drawing/2014/main" id="{F74A7909-712E-D9DC-C833-E24D82AB5E2A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C9AA5DCF-4BCA-15CF-1AF2-1BC9731732C2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615EB773-2968-4244-AE0C-227A5998332E}"/>
                </a:ext>
              </a:extLst>
            </p:cNvPr>
            <p:cNvGrpSpPr/>
            <p:nvPr/>
          </p:nvGrpSpPr>
          <p:grpSpPr>
            <a:xfrm>
              <a:off x="613410" y="5658963"/>
              <a:ext cx="11125835" cy="250519"/>
              <a:chOff x="613410" y="1647759"/>
              <a:chExt cx="11125835" cy="250519"/>
            </a:xfrm>
          </p:grpSpPr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EFFB3FF1-ABCB-CEAA-C7E4-A1329ECA7AE3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174" name="Rectangle 173">
                  <a:extLst>
                    <a:ext uri="{FF2B5EF4-FFF2-40B4-BE49-F238E27FC236}">
                      <a16:creationId xmlns:a16="http://schemas.microsoft.com/office/drawing/2014/main" id="{F7FC0B36-0D55-D959-0083-80463FA79CBF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5" name="Rectangle 174">
                  <a:extLst>
                    <a:ext uri="{FF2B5EF4-FFF2-40B4-BE49-F238E27FC236}">
                      <a16:creationId xmlns:a16="http://schemas.microsoft.com/office/drawing/2014/main" id="{CF406064-245C-58E6-3ACE-2D491F367266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6" name="Rectangle 175">
                  <a:extLst>
                    <a:ext uri="{FF2B5EF4-FFF2-40B4-BE49-F238E27FC236}">
                      <a16:creationId xmlns:a16="http://schemas.microsoft.com/office/drawing/2014/main" id="{3E6A75F7-BF43-22B9-9B94-80CF0C1C6F18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7" name="Rectangle 176">
                  <a:extLst>
                    <a:ext uri="{FF2B5EF4-FFF2-40B4-BE49-F238E27FC236}">
                      <a16:creationId xmlns:a16="http://schemas.microsoft.com/office/drawing/2014/main" id="{D4466B53-7BFD-AFCB-4AAB-9BD7AC2F7877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075560DE-69ED-783E-2C6D-A651DA6F3235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9" name="Rectangle 178">
                  <a:extLst>
                    <a:ext uri="{FF2B5EF4-FFF2-40B4-BE49-F238E27FC236}">
                      <a16:creationId xmlns:a16="http://schemas.microsoft.com/office/drawing/2014/main" id="{216B9690-9626-4A88-C5E8-FCB1CB319C7E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0" name="Rectangle 179">
                  <a:extLst>
                    <a:ext uri="{FF2B5EF4-FFF2-40B4-BE49-F238E27FC236}">
                      <a16:creationId xmlns:a16="http://schemas.microsoft.com/office/drawing/2014/main" id="{A2E2F8B4-D9ED-68AA-ED22-9E3EF8934F5F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25F429E4-7956-FB72-B0D5-775F94BC3409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14D61FB4-A46D-7208-D7EA-76D88BA33375}"/>
                </a:ext>
              </a:extLst>
            </p:cNvPr>
            <p:cNvGrpSpPr/>
            <p:nvPr/>
          </p:nvGrpSpPr>
          <p:grpSpPr>
            <a:xfrm>
              <a:off x="613410" y="5896597"/>
              <a:ext cx="11125835" cy="250519"/>
              <a:chOff x="613410" y="1647759"/>
              <a:chExt cx="11125835" cy="250519"/>
            </a:xfrm>
          </p:grpSpPr>
          <p:grpSp>
            <p:nvGrpSpPr>
              <p:cNvPr id="182" name="Group 181">
                <a:extLst>
                  <a:ext uri="{FF2B5EF4-FFF2-40B4-BE49-F238E27FC236}">
                    <a16:creationId xmlns:a16="http://schemas.microsoft.com/office/drawing/2014/main" id="{0C8A1A4E-1F12-7C4C-97CD-9DBE2BB5A943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AAAEDE2-7DB5-A180-EA48-5C7192D03A39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445D188A-EB63-9C5C-7F4B-4EDAB931387E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6" name="Rectangle 185">
                  <a:extLst>
                    <a:ext uri="{FF2B5EF4-FFF2-40B4-BE49-F238E27FC236}">
                      <a16:creationId xmlns:a16="http://schemas.microsoft.com/office/drawing/2014/main" id="{AA0CA91E-51A1-3290-4A99-8D9BD0EEB91D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7" name="Rectangle 186">
                  <a:extLst>
                    <a:ext uri="{FF2B5EF4-FFF2-40B4-BE49-F238E27FC236}">
                      <a16:creationId xmlns:a16="http://schemas.microsoft.com/office/drawing/2014/main" id="{0351E978-7C21-B4F6-165B-10812D32F81B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8" name="Rectangle 187">
                  <a:extLst>
                    <a:ext uri="{FF2B5EF4-FFF2-40B4-BE49-F238E27FC236}">
                      <a16:creationId xmlns:a16="http://schemas.microsoft.com/office/drawing/2014/main" id="{BA542019-49B4-1414-0075-D70D88758451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9" name="Rectangle 188">
                  <a:extLst>
                    <a:ext uri="{FF2B5EF4-FFF2-40B4-BE49-F238E27FC236}">
                      <a16:creationId xmlns:a16="http://schemas.microsoft.com/office/drawing/2014/main" id="{8672AE5B-C6CE-1CBD-4368-0DC30AB5D140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0" name="Rectangle 189">
                  <a:extLst>
                    <a:ext uri="{FF2B5EF4-FFF2-40B4-BE49-F238E27FC236}">
                      <a16:creationId xmlns:a16="http://schemas.microsoft.com/office/drawing/2014/main" id="{59B4B4D0-BFDF-7EE8-BADA-3581158B3998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74802955-73B1-8F42-D9C6-5CBEACA2C6E8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D58CB71C-3A7D-3B3B-FE50-30D4E4635096}"/>
                </a:ext>
              </a:extLst>
            </p:cNvPr>
            <p:cNvGrpSpPr/>
            <p:nvPr/>
          </p:nvGrpSpPr>
          <p:grpSpPr>
            <a:xfrm>
              <a:off x="613410" y="6151405"/>
              <a:ext cx="11125835" cy="250519"/>
              <a:chOff x="613410" y="1647759"/>
              <a:chExt cx="11125835" cy="250519"/>
            </a:xfrm>
          </p:grpSpPr>
          <p:grpSp>
            <p:nvGrpSpPr>
              <p:cNvPr id="192" name="Group 191">
                <a:extLst>
                  <a:ext uri="{FF2B5EF4-FFF2-40B4-BE49-F238E27FC236}">
                    <a16:creationId xmlns:a16="http://schemas.microsoft.com/office/drawing/2014/main" id="{E01AD45E-B936-DFAF-5636-4AC8764EBBD8}"/>
                  </a:ext>
                </a:extLst>
              </p:cNvPr>
              <p:cNvGrpSpPr/>
              <p:nvPr/>
            </p:nvGrpSpPr>
            <p:grpSpPr>
              <a:xfrm>
                <a:off x="613410" y="1647759"/>
                <a:ext cx="11125835" cy="250519"/>
                <a:chOff x="403860" y="3597174"/>
                <a:chExt cx="11125835" cy="646338"/>
              </a:xfrm>
              <a:noFill/>
            </p:grpSpPr>
            <p:sp>
              <p:nvSpPr>
                <p:cNvPr id="194" name="Rectangle 193">
                  <a:extLst>
                    <a:ext uri="{FF2B5EF4-FFF2-40B4-BE49-F238E27FC236}">
                      <a16:creationId xmlns:a16="http://schemas.microsoft.com/office/drawing/2014/main" id="{4E2ACA30-8AFB-B670-44FF-BA6BCD3CC661}"/>
                    </a:ext>
                  </a:extLst>
                </p:cNvPr>
                <p:cNvSpPr/>
                <p:nvPr/>
              </p:nvSpPr>
              <p:spPr>
                <a:xfrm>
                  <a:off x="403860" y="3597181"/>
                  <a:ext cx="190246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5" name="Rectangle 194">
                  <a:extLst>
                    <a:ext uri="{FF2B5EF4-FFF2-40B4-BE49-F238E27FC236}">
                      <a16:creationId xmlns:a16="http://schemas.microsoft.com/office/drawing/2014/main" id="{A4E7130F-A9DA-5D06-4241-EB7B5320B271}"/>
                    </a:ext>
                  </a:extLst>
                </p:cNvPr>
                <p:cNvSpPr/>
                <p:nvPr/>
              </p:nvSpPr>
              <p:spPr>
                <a:xfrm>
                  <a:off x="2306320" y="3597181"/>
                  <a:ext cx="493268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6" name="Rectangle 195">
                  <a:extLst>
                    <a:ext uri="{FF2B5EF4-FFF2-40B4-BE49-F238E27FC236}">
                      <a16:creationId xmlns:a16="http://schemas.microsoft.com/office/drawing/2014/main" id="{CFB1D23F-2B54-979F-8E11-1376E8876F46}"/>
                    </a:ext>
                  </a:extLst>
                </p:cNvPr>
                <p:cNvSpPr/>
                <p:nvPr/>
              </p:nvSpPr>
              <p:spPr>
                <a:xfrm>
                  <a:off x="7239000" y="3597181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7" name="Rectangle 196">
                  <a:extLst>
                    <a:ext uri="{FF2B5EF4-FFF2-40B4-BE49-F238E27FC236}">
                      <a16:creationId xmlns:a16="http://schemas.microsoft.com/office/drawing/2014/main" id="{E0392927-CC67-23FA-2663-E850030DDD7F}"/>
                    </a:ext>
                  </a:extLst>
                </p:cNvPr>
                <p:cNvSpPr/>
                <p:nvPr/>
              </p:nvSpPr>
              <p:spPr>
                <a:xfrm>
                  <a:off x="9410700" y="3597175"/>
                  <a:ext cx="82042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8" name="Rectangle 197">
                  <a:extLst>
                    <a:ext uri="{FF2B5EF4-FFF2-40B4-BE49-F238E27FC236}">
                      <a16:creationId xmlns:a16="http://schemas.microsoft.com/office/drawing/2014/main" id="{30A1A4A5-B3C8-5083-5949-58F13B6FC7AC}"/>
                    </a:ext>
                  </a:extLst>
                </p:cNvPr>
                <p:cNvSpPr/>
                <p:nvPr/>
              </p:nvSpPr>
              <p:spPr>
                <a:xfrm>
                  <a:off x="10805795" y="3597174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9" name="Rectangle 198">
                  <a:extLst>
                    <a:ext uri="{FF2B5EF4-FFF2-40B4-BE49-F238E27FC236}">
                      <a16:creationId xmlns:a16="http://schemas.microsoft.com/office/drawing/2014/main" id="{16402923-D95E-1E98-1676-6688F482E03D}"/>
                    </a:ext>
                  </a:extLst>
                </p:cNvPr>
                <p:cNvSpPr/>
                <p:nvPr/>
              </p:nvSpPr>
              <p:spPr>
                <a:xfrm>
                  <a:off x="79629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0" name="Rectangle 199">
                  <a:extLst>
                    <a:ext uri="{FF2B5EF4-FFF2-40B4-BE49-F238E27FC236}">
                      <a16:creationId xmlns:a16="http://schemas.microsoft.com/office/drawing/2014/main" id="{BF79FFCA-277E-4A50-B8E4-B2AD8B67A0A6}"/>
                    </a:ext>
                  </a:extLst>
                </p:cNvPr>
                <p:cNvSpPr/>
                <p:nvPr/>
              </p:nvSpPr>
              <p:spPr>
                <a:xfrm>
                  <a:off x="8686800" y="3597175"/>
                  <a:ext cx="723900" cy="646331"/>
                </a:xfrm>
                <a:prstGeom prst="rect">
                  <a:avLst/>
                </a:prstGeom>
                <a:grp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L" sz="11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93" name="TextBox 192">
                <a:extLst>
                  <a:ext uri="{FF2B5EF4-FFF2-40B4-BE49-F238E27FC236}">
                    <a16:creationId xmlns:a16="http://schemas.microsoft.com/office/drawing/2014/main" id="{C32B57F7-28D0-F27A-6292-4DBE72673315}"/>
                  </a:ext>
                </a:extLst>
              </p:cNvPr>
              <p:cNvSpPr txBox="1"/>
              <p:nvPr/>
            </p:nvSpPr>
            <p:spPr>
              <a:xfrm>
                <a:off x="10440670" y="1652054"/>
                <a:ext cx="60465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x € 5.50</a:t>
                </a:r>
                <a:endParaRPr lang="en-NL" sz="1000" dirty="0"/>
              </a:p>
            </p:txBody>
          </p:sp>
        </p:grpSp>
      </p:grpSp>
      <p:sp>
        <p:nvSpPr>
          <p:cNvPr id="222" name="TextBox 221">
            <a:extLst>
              <a:ext uri="{FF2B5EF4-FFF2-40B4-BE49-F238E27FC236}">
                <a16:creationId xmlns:a16="http://schemas.microsoft.com/office/drawing/2014/main" id="{E36AAC7A-B51F-7717-33E4-AA8AF1940176}"/>
              </a:ext>
            </a:extLst>
          </p:cNvPr>
          <p:cNvSpPr txBox="1"/>
          <p:nvPr/>
        </p:nvSpPr>
        <p:spPr>
          <a:xfrm>
            <a:off x="10440670" y="6500425"/>
            <a:ext cx="60465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x € 5.50</a:t>
            </a:r>
            <a:endParaRPr lang="en-NL" sz="1000" dirty="0"/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FD218179-4840-9DF0-71C6-063B5A3D0466}"/>
              </a:ext>
            </a:extLst>
          </p:cNvPr>
          <p:cNvSpPr/>
          <p:nvPr/>
        </p:nvSpPr>
        <p:spPr>
          <a:xfrm>
            <a:off x="11015345" y="6472855"/>
            <a:ext cx="723900" cy="3454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62971F9A-8013-A829-2488-4728E83C1CF1}"/>
              </a:ext>
            </a:extLst>
          </p:cNvPr>
          <p:cNvSpPr txBox="1"/>
          <p:nvPr/>
        </p:nvSpPr>
        <p:spPr>
          <a:xfrm>
            <a:off x="6463619" y="6472145"/>
            <a:ext cx="938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TOTAAL</a:t>
            </a:r>
            <a:endParaRPr lang="en-NL" dirty="0"/>
          </a:p>
        </p:txBody>
      </p:sp>
      <p:pic>
        <p:nvPicPr>
          <p:cNvPr id="1026" name="Picture 2" descr="Club logo">
            <a:extLst>
              <a:ext uri="{FF2B5EF4-FFF2-40B4-BE49-F238E27FC236}">
                <a16:creationId xmlns:a16="http://schemas.microsoft.com/office/drawing/2014/main" id="{7E870372-EFA4-AEF2-745D-24EBA9AEB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003" y="39705"/>
            <a:ext cx="566584" cy="71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8">
            <a:extLst>
              <a:ext uri="{FF2B5EF4-FFF2-40B4-BE49-F238E27FC236}">
                <a16:creationId xmlns:a16="http://schemas.microsoft.com/office/drawing/2014/main" id="{413ABD47-8935-FA5E-A68B-6ED7BD055996}"/>
              </a:ext>
            </a:extLst>
          </p:cNvPr>
          <p:cNvSpPr/>
          <p:nvPr/>
        </p:nvSpPr>
        <p:spPr>
          <a:xfrm>
            <a:off x="7448550" y="6457055"/>
            <a:ext cx="723900" cy="3454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99E54B6-F42D-21E2-1344-BF77946B32B1}"/>
              </a:ext>
            </a:extLst>
          </p:cNvPr>
          <p:cNvSpPr/>
          <p:nvPr/>
        </p:nvSpPr>
        <p:spPr>
          <a:xfrm>
            <a:off x="8172450" y="6457055"/>
            <a:ext cx="723900" cy="3454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C7F386FF-C25B-BC05-4CC9-2BDC6235F2BD}"/>
              </a:ext>
            </a:extLst>
          </p:cNvPr>
          <p:cNvSpPr/>
          <p:nvPr/>
        </p:nvSpPr>
        <p:spPr>
          <a:xfrm>
            <a:off x="8896527" y="6457055"/>
            <a:ext cx="723900" cy="3454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pic>
        <p:nvPicPr>
          <p:cNvPr id="2" name="Picture 4" descr="Nieuws afbeelding">
            <a:extLst>
              <a:ext uri="{FF2B5EF4-FFF2-40B4-BE49-F238E27FC236}">
                <a16:creationId xmlns:a16="http://schemas.microsoft.com/office/drawing/2014/main" id="{2842BA5A-FADC-9224-23AC-36BD95EA5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0" y="82877"/>
            <a:ext cx="820420" cy="68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619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86</Words>
  <Application>Microsoft Office PowerPoint</Application>
  <PresentationFormat>Breedbeeld</PresentationFormat>
  <Paragraphs>28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Marcel de Roon</dc:creator>
  <cp:lastModifiedBy>Natascha de Roon</cp:lastModifiedBy>
  <cp:revision>5</cp:revision>
  <cp:lastPrinted>2024-10-11T10:55:05Z</cp:lastPrinted>
  <dcterms:created xsi:type="dcterms:W3CDTF">2024-10-10T18:15:42Z</dcterms:created>
  <dcterms:modified xsi:type="dcterms:W3CDTF">2024-10-14T19:37:13Z</dcterms:modified>
</cp:coreProperties>
</file>