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945688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7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3C219-9FA1-59CC-887C-B113FF92F1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350F46-54F4-1416-ADCA-3712D2A83F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5A200-DDA2-17DB-1CA4-178113E3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B91CB-804D-F2D9-83E2-3EC627647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C46F9-6415-EE8D-CAD5-0A50EFB2F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8554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72E53-106A-EDB5-AD8C-5BDA66E71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57D363-928C-ACBF-3456-F38E00CD18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1E5F8-30CA-08C5-8249-1E5143059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B395C-2B56-79F4-BE55-0F4C61AE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B0A32-C6A1-D743-D8D4-4027C4255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1486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D11246-6B21-AE64-A819-5086B00BBD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BE196F-FDAF-A32F-3F50-3D2756321B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C0883-F6C9-125F-2FBC-ACFDF726C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373B9-B148-781D-86BA-A74CF43C8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CAA22-F87F-0CC6-ABA3-81924C58D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5618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521F8-474B-630B-7853-C8B27135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3A66E-2816-760C-BB09-6E526C164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2A91E-3272-3DC6-9700-A94018389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B6F62-CD05-B7B7-389E-281596E8E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41AAA-2984-42BC-AB32-4F2E45010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77636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AF74F-5B34-623C-D815-3FDEEA3BB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8E2BDD-F264-270E-045A-8CEE1E887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D9E7C-0C40-A150-4565-F7B7C29F9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4B3BB-5D9D-8931-7FE6-88B0E32FC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83641-6234-8ED5-0AB6-65E443108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41611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F38F6-2FAB-F7A1-052E-625E08D58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4A2BE-B42A-87EE-F7AA-4EEF64DC89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5C4FBE-8A8D-97A6-B58D-C68E82CD7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5CD92-5C34-BDBF-F1C9-D1BC529E8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87BF35-AF11-ED36-2458-D52DEAE29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A5F933-757C-FD6D-417F-21DF4BDE4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1027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B4901-4226-8B96-65CB-BE56DC69E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E2BAA-F239-935F-69C1-F484C5679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2666B3-843E-25D8-303F-44CAB2BDE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7B118A-3C8C-0090-59F9-67B9F8A16D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CD3D2C-609E-5A55-C560-FBE66EC558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ABB8C0-5C8A-8BF8-BAED-55E4DE1E4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EECE06-40CE-5974-29AF-1728B9ADF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73A93F-6931-C853-BF1F-F2F53FB24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4537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6594C-C2A2-7408-FC56-6797B0B38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C6CD0-3677-7D74-798E-BC5CF0BEA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5F1C82-9934-EAB0-8FD6-35D4FE0E9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6F5535-6E08-6210-0B01-4423FC64B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68259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2DF519-8F30-D36E-81BB-686343FBC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7645FB-6FED-EF1D-85D5-9370FFFF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9E93E3-437C-74CC-A309-3ECA8F9BC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312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8C04B-E7CB-4B51-9BE6-115165A7F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7B7B4-2BF8-3C3E-E3E6-6AFF4E226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34CF3-75F3-26AD-DAE3-752118B52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D67CF7-BF02-93F2-32AB-19BD1DA13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4CCF48-0C83-113E-4B43-98ACA71E8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BEE854-3755-2E8C-FFA5-52F864066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318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E946B-D5F8-07FE-1621-33FFEA333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9D52D5-6C2B-4D68-52E1-8661A621D1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592414-CF6E-0FFB-8EFF-8B12D3B02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69D677-EC7A-2A2D-EB92-BC9ED480C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7033A5-BABB-1592-EAF2-EF1835E81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0B174-3D19-8CED-0ED4-708DC39E8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8036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750D80-2BA9-CFA7-24B9-E389FCD86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61D078-FF84-BBB2-23AC-4FC80602B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E584B-E1AF-300F-3F08-6C906D7250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E4514-AAEA-1747-DB3E-966EB29B73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8E5AB-F949-2A6D-7184-5DA289E665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67279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ADD5DD9-C386-4C04-4DA0-50DCBAF652CC}"/>
              </a:ext>
            </a:extLst>
          </p:cNvPr>
          <p:cNvSpPr txBox="1"/>
          <p:nvPr/>
        </p:nvSpPr>
        <p:spPr>
          <a:xfrm>
            <a:off x="1322944" y="1872749"/>
            <a:ext cx="11737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TEAM	:</a:t>
            </a:r>
          </a:p>
          <a:p>
            <a:endParaRPr lang="en-US" b="1" dirty="0"/>
          </a:p>
          <a:p>
            <a:r>
              <a:rPr lang="en-US" b="1" dirty="0"/>
              <a:t>COACH	:</a:t>
            </a:r>
          </a:p>
          <a:p>
            <a:endParaRPr lang="en-NL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091FC3-B511-513C-2A44-138EDC55E681}"/>
              </a:ext>
            </a:extLst>
          </p:cNvPr>
          <p:cNvSpPr/>
          <p:nvPr/>
        </p:nvSpPr>
        <p:spPr>
          <a:xfrm>
            <a:off x="1435261" y="3483980"/>
            <a:ext cx="1632030" cy="82180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MELK</a:t>
            </a:r>
            <a:endParaRPr lang="en-NL" b="1" dirty="0">
              <a:solidFill>
                <a:schemeClr val="bg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C8D040-F43D-E837-44E0-EBA665589879}"/>
              </a:ext>
            </a:extLst>
          </p:cNvPr>
          <p:cNvSpPr/>
          <p:nvPr/>
        </p:nvSpPr>
        <p:spPr>
          <a:xfrm>
            <a:off x="3067291" y="3483980"/>
            <a:ext cx="1632030" cy="82180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WIT</a:t>
            </a:r>
            <a:endParaRPr lang="en-NL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380B44-DCF1-E6AB-7177-72F5E1315454}"/>
              </a:ext>
            </a:extLst>
          </p:cNvPr>
          <p:cNvSpPr/>
          <p:nvPr/>
        </p:nvSpPr>
        <p:spPr>
          <a:xfrm>
            <a:off x="4699321" y="3483980"/>
            <a:ext cx="1632030" cy="82180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PUUR</a:t>
            </a:r>
            <a:endParaRPr lang="en-NL" b="1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916DE4-030A-D9FD-4CCA-84F12FBA559C}"/>
              </a:ext>
            </a:extLst>
          </p:cNvPr>
          <p:cNvSpPr/>
          <p:nvPr/>
        </p:nvSpPr>
        <p:spPr>
          <a:xfrm>
            <a:off x="6331351" y="3483979"/>
            <a:ext cx="1632030" cy="82180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TOTAAL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AANTAL</a:t>
            </a:r>
            <a:endParaRPr lang="en-NL" b="1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C21F7C-7427-A091-A8E2-14640B8F54BF}"/>
              </a:ext>
            </a:extLst>
          </p:cNvPr>
          <p:cNvSpPr/>
          <p:nvPr/>
        </p:nvSpPr>
        <p:spPr>
          <a:xfrm>
            <a:off x="9099629" y="3483979"/>
            <a:ext cx="1632030" cy="82180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TOTAAL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BEDRAG</a:t>
            </a:r>
            <a:endParaRPr lang="en-NL" b="1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21F48A-D555-2A83-B0F8-700B68A79950}"/>
              </a:ext>
            </a:extLst>
          </p:cNvPr>
          <p:cNvSpPr/>
          <p:nvPr/>
        </p:nvSpPr>
        <p:spPr>
          <a:xfrm>
            <a:off x="1435261" y="4305783"/>
            <a:ext cx="1632030" cy="82180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b="1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C4B307B-4975-F0DD-CA99-CA1AC21BD052}"/>
              </a:ext>
            </a:extLst>
          </p:cNvPr>
          <p:cNvSpPr/>
          <p:nvPr/>
        </p:nvSpPr>
        <p:spPr>
          <a:xfrm>
            <a:off x="3067291" y="4305783"/>
            <a:ext cx="1632030" cy="82180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b="1" dirty="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94D845-7376-139E-3235-58F7C21376AE}"/>
              </a:ext>
            </a:extLst>
          </p:cNvPr>
          <p:cNvSpPr/>
          <p:nvPr/>
        </p:nvSpPr>
        <p:spPr>
          <a:xfrm>
            <a:off x="4699321" y="4305783"/>
            <a:ext cx="1632030" cy="82180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b="1" dirty="0">
              <a:solidFill>
                <a:schemeClr val="bg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DE6333C-55D9-BEF1-C0EE-C9F7B5B6F752}"/>
              </a:ext>
            </a:extLst>
          </p:cNvPr>
          <p:cNvSpPr/>
          <p:nvPr/>
        </p:nvSpPr>
        <p:spPr>
          <a:xfrm>
            <a:off x="6331351" y="4305782"/>
            <a:ext cx="1632030" cy="82180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b="1" dirty="0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6B819F5-C0BA-7820-AD95-24EF6A8EE31C}"/>
              </a:ext>
            </a:extLst>
          </p:cNvPr>
          <p:cNvSpPr/>
          <p:nvPr/>
        </p:nvSpPr>
        <p:spPr>
          <a:xfrm>
            <a:off x="9099629" y="4305782"/>
            <a:ext cx="1632030" cy="82180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b="1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DE1A5D8-B538-494D-6AFD-F78655C9C6BD}"/>
              </a:ext>
            </a:extLst>
          </p:cNvPr>
          <p:cNvSpPr txBox="1"/>
          <p:nvPr/>
        </p:nvSpPr>
        <p:spPr>
          <a:xfrm>
            <a:off x="8048840" y="4532017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€ 5,50</a:t>
            </a:r>
            <a:endParaRPr lang="en-NL" dirty="0"/>
          </a:p>
        </p:txBody>
      </p:sp>
      <p:pic>
        <p:nvPicPr>
          <p:cNvPr id="2" name="Picture 2" descr="Club logo">
            <a:extLst>
              <a:ext uri="{FF2B5EF4-FFF2-40B4-BE49-F238E27FC236}">
                <a16:creationId xmlns:a16="http://schemas.microsoft.com/office/drawing/2014/main" id="{28BB65C7-8EC9-4453-320C-036657116B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1196" y="182859"/>
            <a:ext cx="984241" cy="1200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ieuws afbeelding">
            <a:extLst>
              <a:ext uri="{FF2B5EF4-FFF2-40B4-BE49-F238E27FC236}">
                <a16:creationId xmlns:a16="http://schemas.microsoft.com/office/drawing/2014/main" id="{62CC94F0-63FE-476C-B1F5-ADFE1AC13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9629" y="182859"/>
            <a:ext cx="1350521" cy="1200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067DD5B8-9BFC-0FAF-1919-4ED8E200EAD8}"/>
              </a:ext>
            </a:extLst>
          </p:cNvPr>
          <p:cNvSpPr txBox="1"/>
          <p:nvPr/>
        </p:nvSpPr>
        <p:spPr>
          <a:xfrm>
            <a:off x="1322944" y="5363013"/>
            <a:ext cx="88297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 dirty="0"/>
              <a:t>Tel alle verkochte letters van de teamleden bij elkaar op en schrijf die in de vakjes hierboven.</a:t>
            </a:r>
            <a:br>
              <a:rPr lang="nl-NL" sz="1000" b="1" dirty="0"/>
            </a:br>
            <a:r>
              <a:rPr lang="nl-NL" sz="1000" b="1" dirty="0"/>
              <a:t>Controleer het totaal bedrag met het ingeleverde contante geld.</a:t>
            </a:r>
            <a:br>
              <a:rPr lang="nl-NL" sz="1000" b="1" dirty="0"/>
            </a:br>
            <a:r>
              <a:rPr lang="nl-NL" sz="1000" b="1" dirty="0"/>
              <a:t>Alleen de aantallen vermelden die door de teamleden verkocht zijn. Niet de aantallen die eventueel door een bedrijf zijn gekocht.</a:t>
            </a:r>
          </a:p>
        </p:txBody>
      </p:sp>
    </p:spTree>
    <p:extLst>
      <p:ext uri="{BB962C8B-B14F-4D97-AF65-F5344CB8AC3E}">
        <p14:creationId xmlns:p14="http://schemas.microsoft.com/office/powerpoint/2010/main" val="689854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70</Words>
  <Application>Microsoft Office PowerPoint</Application>
  <PresentationFormat>Breedbeeld</PresentationFormat>
  <Paragraphs>10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Marcel de Roon</dc:creator>
  <cp:lastModifiedBy>Natascha de Roon</cp:lastModifiedBy>
  <cp:revision>6</cp:revision>
  <cp:lastPrinted>2024-10-11T10:55:05Z</cp:lastPrinted>
  <dcterms:created xsi:type="dcterms:W3CDTF">2024-10-10T18:15:42Z</dcterms:created>
  <dcterms:modified xsi:type="dcterms:W3CDTF">2024-10-14T19:37:51Z</dcterms:modified>
</cp:coreProperties>
</file>